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2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9" r:id="rId31"/>
    <p:sldId id="310" r:id="rId32"/>
    <p:sldId id="311" r:id="rId33"/>
    <p:sldId id="312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263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264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65" r:id="rId63"/>
    <p:sldId id="266" r:id="rId64"/>
    <p:sldId id="267" r:id="rId65"/>
    <p:sldId id="268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1B01-82F3-4C5B-B844-1B6DB94FD85D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7D24-1FCC-41C3-8703-89F2487CA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sig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hw.gr/chronos/01/en/nl/housing/nl_housing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ARCHITECTURE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lux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ARCHITECTURE</a:t>
            </a: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81200"/>
            <a:ext cx="5029200" cy="36880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752600"/>
            <a:ext cx="5010150" cy="39763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arthen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057400"/>
            <a:ext cx="5791200" cy="406831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ARCHITECTURE</a:t>
            </a:r>
            <a:endParaRPr lang="en-US" dirty="0"/>
          </a:p>
        </p:txBody>
      </p:sp>
      <p:pic>
        <p:nvPicPr>
          <p:cNvPr id="4" name="Content Placeholder 3" descr="byzantine-architecture-saint-mar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2992"/>
            <a:ext cx="8229600" cy="44603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057400"/>
            <a:ext cx="5881688" cy="39139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euro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427" y="1600200"/>
            <a:ext cx="602314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Regional/Cultural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Architecture can be classified by region and culture.</a:t>
            </a:r>
          </a:p>
          <a:p>
            <a:r>
              <a:rPr lang="en-US" dirty="0" smtClean="0"/>
              <a:t>Indian</a:t>
            </a:r>
          </a:p>
          <a:p>
            <a:r>
              <a:rPr lang="en-US" dirty="0" smtClean="0"/>
              <a:t>Chinese</a:t>
            </a:r>
          </a:p>
          <a:p>
            <a:r>
              <a:rPr lang="en-US" dirty="0" smtClean="0"/>
              <a:t>Japanese</a:t>
            </a:r>
          </a:p>
          <a:p>
            <a:r>
              <a:rPr lang="en-US" dirty="0" smtClean="0"/>
              <a:t>American</a:t>
            </a:r>
          </a:p>
          <a:p>
            <a:r>
              <a:rPr lang="en-US" dirty="0" smtClean="0"/>
              <a:t>African</a:t>
            </a:r>
          </a:p>
          <a:p>
            <a:r>
              <a:rPr lang="en-US" dirty="0" smtClean="0"/>
              <a:t>Islamic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</a:t>
            </a:r>
            <a:endParaRPr lang="en-US" dirty="0"/>
          </a:p>
        </p:txBody>
      </p:sp>
      <p:pic>
        <p:nvPicPr>
          <p:cNvPr id="4" name="Content Placeholder 3" descr="india_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835" y="1600200"/>
            <a:ext cx="7030329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orld_India_Indian_Architecture_022199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 and technique  of building with the help of scientific methods keeping in mind the utilitarian needs of the user.</a:t>
            </a:r>
          </a:p>
          <a:p>
            <a:r>
              <a:rPr lang="en-US" dirty="0" smtClean="0"/>
              <a:t>Architecture is like a frozen music.</a:t>
            </a:r>
          </a:p>
          <a:p>
            <a:r>
              <a:rPr lang="en-US" dirty="0" smtClean="0"/>
              <a:t>Architecture is a reflection of society, it is like a mirror.</a:t>
            </a:r>
          </a:p>
          <a:p>
            <a:r>
              <a:rPr lang="en-US" dirty="0" smtClean="0"/>
              <a:t>A building tells a story of its own origin.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752600"/>
            <a:ext cx="4676775" cy="44531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raditional-indian-architecture-wallpaper,1366x768,656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</a:t>
            </a:r>
            <a:endParaRPr lang="en-US" dirty="0"/>
          </a:p>
        </p:txBody>
      </p:sp>
      <p:pic>
        <p:nvPicPr>
          <p:cNvPr id="4" name="Content Placeholder 3" descr="famous-ancient-chinese-buildin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4" y="1600200"/>
            <a:ext cx="7058032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Chinese wooden Temple</a:t>
            </a:r>
            <a:endParaRPr lang="en-US" dirty="0"/>
          </a:p>
        </p:txBody>
      </p:sp>
      <p:pic>
        <p:nvPicPr>
          <p:cNvPr id="4" name="Content Placeholder 3" descr="chinese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142" y="1600200"/>
            <a:ext cx="2951715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hinese-Architecture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133600"/>
            <a:ext cx="5715000" cy="39862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Japanese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049_238_The_History_of_Japanese_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287" y="1600200"/>
            <a:ext cx="302942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hinese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142" y="1600200"/>
            <a:ext cx="2951715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209800"/>
            <a:ext cx="5940345" cy="333771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Japanese Architecture</a:t>
            </a:r>
            <a:endParaRPr lang="en-US" dirty="0"/>
          </a:p>
        </p:txBody>
      </p:sp>
      <p:pic>
        <p:nvPicPr>
          <p:cNvPr id="4" name="Content Placeholder 3" descr="dezeen_Sugamo-Shinkin-Bank-by-Emmanuelle-Moureaux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1634331"/>
            <a:ext cx="4457700" cy="44577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American: The Chrysler Building</a:t>
            </a:r>
            <a:endParaRPr lang="en-US" dirty="0"/>
          </a:p>
        </p:txBody>
      </p:sp>
      <p:pic>
        <p:nvPicPr>
          <p:cNvPr id="4" name="Content Placeholder 3" descr="185px-The_Chrysler_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676400"/>
            <a:ext cx="3429000" cy="45781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 and science of </a:t>
            </a:r>
            <a:r>
              <a:rPr lang="en-US" dirty="0" smtClean="0">
                <a:hlinkClick r:id="rId2" tooltip="Design"/>
              </a:rPr>
              <a:t>designing</a:t>
            </a:r>
            <a:r>
              <a:rPr lang="en-US" dirty="0" smtClean="0"/>
              <a:t> and constructing buildings and other physical structures.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US-Capit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1877219"/>
            <a:ext cx="7639050" cy="39719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802critique_b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47800"/>
            <a:ext cx="4171950" cy="458914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am_philadelphia_vinoly0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705600" cy="50292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</a:t>
            </a:r>
            <a:endParaRPr lang="en-US" dirty="0"/>
          </a:p>
        </p:txBody>
      </p:sp>
      <p:pic>
        <p:nvPicPr>
          <p:cNvPr id="4" name="Content Placeholder 3" descr="225008-6466f6de-a742-4ddb-bd48-c5f73b9f79a6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4696145828_47706914d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THE ROCK</a:t>
            </a:r>
            <a:endParaRPr lang="en-US" dirty="0"/>
          </a:p>
        </p:txBody>
      </p:sp>
      <p:pic>
        <p:nvPicPr>
          <p:cNvPr id="4" name="Content Placeholder 3" descr="Dome-of-the-Rock-aerial-from-east,-bb00030005-biblepla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752600"/>
            <a:ext cx="6400800" cy="427253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DRAWING</a:t>
            </a:r>
            <a:endParaRPr lang="en-US" dirty="0"/>
          </a:p>
        </p:txBody>
      </p:sp>
      <p:pic>
        <p:nvPicPr>
          <p:cNvPr id="4" name="Content Placeholder 3" descr="domeoftherockinteriordraw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715" y="1600200"/>
            <a:ext cx="5128570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81200"/>
            <a:ext cx="5800725" cy="438426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Wazir</a:t>
            </a:r>
            <a:r>
              <a:rPr lang="en-US" dirty="0" smtClean="0"/>
              <a:t> khan mosque</a:t>
            </a:r>
            <a:endParaRPr lang="en-US" dirty="0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5805488" cy="434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Indigenous Architecture</a:t>
            </a:r>
          </a:p>
          <a:p>
            <a:pPr>
              <a:buNone/>
            </a:pPr>
            <a:r>
              <a:rPr lang="en-US" dirty="0" smtClean="0"/>
              <a:t>Is that in which construction done by using the materials available in that particular region.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2. Urban Architecture </a:t>
            </a:r>
          </a:p>
          <a:p>
            <a:pPr>
              <a:buNone/>
            </a:pPr>
            <a:r>
              <a:rPr lang="en-US" dirty="0" smtClean="0"/>
              <a:t>The architecture in which foreign materials are used i.e. materials are imported.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azir khan mosque lah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6172200" cy="388848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WAZIR KHAN MOSQUE</a:t>
            </a:r>
            <a:endParaRPr lang="en-US" dirty="0"/>
          </a:p>
        </p:txBody>
      </p:sp>
      <p:pic>
        <p:nvPicPr>
          <p:cNvPr id="4" name="Content Placeholder 3" descr="tumblr_mbbd07Pn501rc3jsgo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Domestic</a:t>
            </a:r>
          </a:p>
          <a:p>
            <a:r>
              <a:rPr lang="en-US" dirty="0" smtClean="0"/>
              <a:t>Commercial</a:t>
            </a:r>
          </a:p>
          <a:p>
            <a:r>
              <a:rPr lang="en-US" dirty="0" smtClean="0"/>
              <a:t>Industrial</a:t>
            </a:r>
          </a:p>
          <a:p>
            <a:r>
              <a:rPr lang="en-US" dirty="0" smtClean="0"/>
              <a:t>Recreational</a:t>
            </a:r>
          </a:p>
          <a:p>
            <a:r>
              <a:rPr lang="en-US" dirty="0" smtClean="0"/>
              <a:t>Educational</a:t>
            </a:r>
          </a:p>
          <a:p>
            <a:r>
              <a:rPr lang="en-US" dirty="0" smtClean="0"/>
              <a:t>Welfare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Governmental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</a:t>
            </a:r>
            <a:endParaRPr lang="en-US" dirty="0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5686425" cy="360946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752600"/>
            <a:ext cx="4891088" cy="366359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pic>
        <p:nvPicPr>
          <p:cNvPr id="4" name="Content Placeholder 3" descr="Lahore - Pace, Main Boulevard,Gulberg II - 01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Siddiq</a:t>
            </a:r>
            <a:r>
              <a:rPr lang="en-US" dirty="0" smtClean="0"/>
              <a:t> Trade Centre Lahore</a:t>
            </a:r>
            <a:endParaRPr lang="en-US" dirty="0"/>
          </a:p>
        </p:txBody>
      </p:sp>
      <p:pic>
        <p:nvPicPr>
          <p:cNvPr id="4" name="Content Placeholder 3" descr="Siddiq_Trade_Center_Main_Bl_Gulberg_Lahor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697" y="1600200"/>
            <a:ext cx="6202605" cy="4525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Buildings: PIDC</a:t>
            </a:r>
            <a:endParaRPr lang="en-US" dirty="0"/>
          </a:p>
        </p:txBody>
      </p:sp>
      <p:pic>
        <p:nvPicPr>
          <p:cNvPr id="4" name="Content Placeholder 3" descr="PIDC-Pakistan-Industrial-Development-Corporation-Building-Kara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828800"/>
            <a:ext cx="5910263" cy="388602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Catkin Engineering Service Centre</a:t>
            </a:r>
            <a:endParaRPr lang="en-US" dirty="0"/>
          </a:p>
        </p:txBody>
      </p:sp>
      <p:pic>
        <p:nvPicPr>
          <p:cNvPr id="4" name="Content Placeholder 3" descr="build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610" y="1600200"/>
            <a:ext cx="6630779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GOVERNMENTAL </a:t>
            </a:r>
            <a:endParaRPr lang="en-US" dirty="0"/>
          </a:p>
        </p:txBody>
      </p:sp>
      <p:pic>
        <p:nvPicPr>
          <p:cNvPr id="4" name="Content Placeholder 3" descr="462370592_68a5796029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essential qualities in a building are:</a:t>
            </a:r>
          </a:p>
          <a:p>
            <a:r>
              <a:rPr lang="en-US" b="1" dirty="0" smtClean="0"/>
              <a:t>Function</a:t>
            </a:r>
          </a:p>
          <a:p>
            <a:r>
              <a:rPr lang="en-US" b="1" dirty="0" smtClean="0"/>
              <a:t>Stability</a:t>
            </a:r>
          </a:p>
          <a:p>
            <a:r>
              <a:rPr lang="en-US" b="1" dirty="0" smtClean="0"/>
              <a:t>Beauty</a:t>
            </a:r>
          </a:p>
          <a:p>
            <a:pPr>
              <a:buNone/>
            </a:pPr>
            <a:r>
              <a:rPr lang="en-US" dirty="0" smtClean="0"/>
              <a:t>In architecture beauty is not the most important</a:t>
            </a:r>
          </a:p>
          <a:p>
            <a:pPr>
              <a:buNone/>
            </a:pPr>
            <a:r>
              <a:rPr lang="en-US" dirty="0" smtClean="0"/>
              <a:t>character instead function and stability have</a:t>
            </a:r>
          </a:p>
          <a:p>
            <a:pPr>
              <a:buNone/>
            </a:pPr>
            <a:r>
              <a:rPr lang="en-US" dirty="0" smtClean="0"/>
              <a:t>greater importance. The form always follows</a:t>
            </a:r>
          </a:p>
          <a:p>
            <a:pPr>
              <a:buNone/>
            </a:pPr>
            <a:r>
              <a:rPr lang="en-US" dirty="0" smtClean="0"/>
              <a:t>functions.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Faislabad</a:t>
            </a:r>
            <a:r>
              <a:rPr lang="en-US" dirty="0" smtClean="0"/>
              <a:t> GPO</a:t>
            </a:r>
            <a:endParaRPr lang="en-US" dirty="0"/>
          </a:p>
        </p:txBody>
      </p:sp>
      <p:pic>
        <p:nvPicPr>
          <p:cNvPr id="4" name="Content Placeholder 3" descr="Faisalabad_GP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284" y="1600200"/>
            <a:ext cx="5995432" cy="452596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By Building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building material can be used in architecture.</a:t>
            </a:r>
          </a:p>
          <a:p>
            <a:r>
              <a:rPr lang="en-US" dirty="0" smtClean="0"/>
              <a:t>Highness</a:t>
            </a:r>
            <a:endParaRPr lang="en-US" dirty="0" smtClean="0"/>
          </a:p>
          <a:p>
            <a:r>
              <a:rPr lang="en-US" dirty="0" smtClean="0"/>
              <a:t>Stone</a:t>
            </a:r>
          </a:p>
          <a:p>
            <a:r>
              <a:rPr lang="en-US" dirty="0" smtClean="0"/>
              <a:t>Mud</a:t>
            </a:r>
          </a:p>
          <a:p>
            <a:r>
              <a:rPr lang="en-US" dirty="0" smtClean="0"/>
              <a:t>Steel</a:t>
            </a:r>
          </a:p>
          <a:p>
            <a:r>
              <a:rPr lang="en-US" dirty="0" smtClean="0"/>
              <a:t>Concrete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organization of </a:t>
            </a:r>
            <a:r>
              <a:rPr lang="en-US" dirty="0" smtClean="0">
                <a:hlinkClick r:id="rId2"/>
              </a:rPr>
              <a:t>settlements</a:t>
            </a:r>
            <a:r>
              <a:rPr lang="en-US" dirty="0" smtClean="0"/>
              <a:t> and the architectural structure of houses differed according to regions and periods and reflected environmental, economic and social changes taking place during the long Neolithic Period (6800-3200 BC). Building materials consisted of thick </a:t>
            </a:r>
            <a:r>
              <a:rPr lang="en-US" b="1" dirty="0" smtClean="0"/>
              <a:t>timber posts, reeds, clay (mud-bricks) and stone</a:t>
            </a:r>
            <a:r>
              <a:rPr lang="en-US" dirty="0" smtClean="0"/>
              <a:t> for the foundations and the upper structure (walls), while for roofing, tree trunks, reeds, clay and hay were used.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70203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99" y="533400"/>
            <a:ext cx="8188657" cy="5486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eolithic-architecture-kang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14400"/>
            <a:ext cx="6839128" cy="51355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 Houses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7315200" cy="5479339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ud archite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151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unjabi_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151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akistan-mud-bri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617857" cy="5715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ud-hous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3531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Chronological</a:t>
            </a:r>
          </a:p>
          <a:p>
            <a:r>
              <a:rPr lang="en-US" b="1" dirty="0" smtClean="0"/>
              <a:t>2. Regional/ Cultural </a:t>
            </a:r>
          </a:p>
          <a:p>
            <a:r>
              <a:rPr lang="en-US" b="1" dirty="0" smtClean="0"/>
              <a:t>3. By usage</a:t>
            </a:r>
          </a:p>
          <a:p>
            <a:r>
              <a:rPr lang="en-US" b="1" dirty="0" smtClean="0"/>
              <a:t>4. By building material available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 and Timber Houses</a:t>
            </a:r>
            <a:endParaRPr lang="en-US" dirty="0"/>
          </a:p>
        </p:txBody>
      </p:sp>
      <p:pic>
        <p:nvPicPr>
          <p:cNvPr id="4" name="Content Placeholder 3" descr="mariabostan-11086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7010400" cy="5257801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Stone and Timber houses of </a:t>
            </a:r>
            <a:r>
              <a:rPr lang="en-US" dirty="0" err="1" smtClean="0"/>
              <a:t>Kailash</a:t>
            </a:r>
            <a:endParaRPr lang="en-US" dirty="0"/>
          </a:p>
        </p:txBody>
      </p:sp>
      <p:pic>
        <p:nvPicPr>
          <p:cNvPr id="4" name="Content Placeholder 3" descr="kalash pakistan hindu kush 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81200"/>
            <a:ext cx="7441126" cy="39624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Determinants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are the design determinants:</a:t>
            </a:r>
          </a:p>
          <a:p>
            <a:r>
              <a:rPr lang="en-US" dirty="0" smtClean="0"/>
              <a:t>1. Environmental Control</a:t>
            </a:r>
          </a:p>
          <a:p>
            <a:r>
              <a:rPr lang="en-US" dirty="0" smtClean="0"/>
              <a:t>2. Expression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Environmental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architect while designing keeps in mind the natural environmental elements.</a:t>
            </a:r>
          </a:p>
          <a:p>
            <a:r>
              <a:rPr lang="en-US" dirty="0" smtClean="0"/>
              <a:t>Light 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Humidity</a:t>
            </a:r>
          </a:p>
          <a:p>
            <a:r>
              <a:rPr lang="en-US" dirty="0" smtClean="0"/>
              <a:t>Air</a:t>
            </a:r>
          </a:p>
          <a:p>
            <a:r>
              <a:rPr lang="en-US" dirty="0" smtClean="0"/>
              <a:t>Wind</a:t>
            </a:r>
          </a:p>
          <a:p>
            <a:r>
              <a:rPr lang="en-US" dirty="0" smtClean="0"/>
              <a:t>Sound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 is the key factors in the design of a building.</a:t>
            </a:r>
          </a:p>
          <a:p>
            <a:r>
              <a:rPr lang="en-US" dirty="0" smtClean="0"/>
              <a:t>Ornamental</a:t>
            </a:r>
          </a:p>
          <a:p>
            <a:r>
              <a:rPr lang="en-US" dirty="0" smtClean="0"/>
              <a:t>Symbolic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an Architect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architect is a vital part of our society.</a:t>
            </a:r>
          </a:p>
          <a:p>
            <a:r>
              <a:rPr lang="en-US" dirty="0" smtClean="0"/>
              <a:t>He helps in building our society.</a:t>
            </a:r>
          </a:p>
          <a:p>
            <a:r>
              <a:rPr lang="en-US" dirty="0" smtClean="0"/>
              <a:t>An architect must possess an aesthetic sense combined with a practical approach to design a building.</a:t>
            </a:r>
          </a:p>
          <a:p>
            <a:r>
              <a:rPr lang="en-US" dirty="0" smtClean="0"/>
              <a:t>An architect through his designs narrates the cultural and social aspect of our society.</a:t>
            </a:r>
          </a:p>
          <a:p>
            <a:r>
              <a:rPr lang="en-US" dirty="0" smtClean="0"/>
              <a:t>An architect design homes, working space etc for people according to their needs and comfort.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Chronological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can be divided in chronological order for example:</a:t>
            </a:r>
          </a:p>
          <a:p>
            <a:r>
              <a:rPr lang="en-US" dirty="0" smtClean="0"/>
              <a:t>Egyptian</a:t>
            </a:r>
          </a:p>
          <a:p>
            <a:r>
              <a:rPr lang="en-US" dirty="0" smtClean="0"/>
              <a:t>Greek</a:t>
            </a:r>
          </a:p>
          <a:p>
            <a:r>
              <a:rPr lang="en-US" dirty="0" smtClean="0"/>
              <a:t>Byzantine and so 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Architecture</a:t>
            </a:r>
            <a:endParaRPr lang="en-US" dirty="0"/>
          </a:p>
        </p:txBody>
      </p:sp>
      <p:pic>
        <p:nvPicPr>
          <p:cNvPr id="4" name="Content Placeholder 3" descr="All_Gizah_Pyram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57400"/>
            <a:ext cx="5715000" cy="3790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egyp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209800"/>
            <a:ext cx="5486400" cy="37490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417</Words>
  <Application>Microsoft Office PowerPoint</Application>
  <PresentationFormat>On-screen Show (4:3)</PresentationFormat>
  <Paragraphs>131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 ARCHITECTURE  </vt:lpstr>
      <vt:lpstr>What is Architecture?</vt:lpstr>
      <vt:lpstr> </vt:lpstr>
      <vt:lpstr>Types of Architecture</vt:lpstr>
      <vt:lpstr>Essential Qualities</vt:lpstr>
      <vt:lpstr>Typology </vt:lpstr>
      <vt:lpstr>1. Chronological</vt:lpstr>
      <vt:lpstr>Egyptian Architecture</vt:lpstr>
      <vt:lpstr> </vt:lpstr>
      <vt:lpstr> </vt:lpstr>
      <vt:lpstr>GREEK ARCHITECTURE</vt:lpstr>
      <vt:lpstr> </vt:lpstr>
      <vt:lpstr> </vt:lpstr>
      <vt:lpstr>BYZANTINE ARCHITECTURE</vt:lpstr>
      <vt:lpstr> </vt:lpstr>
      <vt:lpstr> </vt:lpstr>
      <vt:lpstr>2. Regional/Cultural</vt:lpstr>
      <vt:lpstr>Indian</vt:lpstr>
      <vt:lpstr> </vt:lpstr>
      <vt:lpstr> </vt:lpstr>
      <vt:lpstr> </vt:lpstr>
      <vt:lpstr>Chinese</vt:lpstr>
      <vt:lpstr> Chinese wooden Temple</vt:lpstr>
      <vt:lpstr> </vt:lpstr>
      <vt:lpstr>Japanese </vt:lpstr>
      <vt:lpstr> </vt:lpstr>
      <vt:lpstr> </vt:lpstr>
      <vt:lpstr>Contemporary Japanese Architecture</vt:lpstr>
      <vt:lpstr>American: The Chrysler Building</vt:lpstr>
      <vt:lpstr> </vt:lpstr>
      <vt:lpstr> </vt:lpstr>
      <vt:lpstr> </vt:lpstr>
      <vt:lpstr> </vt:lpstr>
      <vt:lpstr>ISLAMIC</vt:lpstr>
      <vt:lpstr> </vt:lpstr>
      <vt:lpstr>DOME OF THE ROCK</vt:lpstr>
      <vt:lpstr>INTERIOR DRAWING</vt:lpstr>
      <vt:lpstr> </vt:lpstr>
      <vt:lpstr>Wazir khan mosque</vt:lpstr>
      <vt:lpstr> </vt:lpstr>
      <vt:lpstr>DOME OF WAZIR KHAN MOSQUE</vt:lpstr>
      <vt:lpstr>3. By Usage</vt:lpstr>
      <vt:lpstr>Domestic</vt:lpstr>
      <vt:lpstr> </vt:lpstr>
      <vt:lpstr>Commercial</vt:lpstr>
      <vt:lpstr>Siddiq Trade Centre Lahore</vt:lpstr>
      <vt:lpstr>Industrial Buildings: PIDC</vt:lpstr>
      <vt:lpstr>Catkin Engineering Service Centre</vt:lpstr>
      <vt:lpstr>GOVERNMENTAL </vt:lpstr>
      <vt:lpstr>Faislabad GPO</vt:lpstr>
      <vt:lpstr>4. By Building Material</vt:lpstr>
      <vt:lpstr>Neolithic Architecture</vt:lpstr>
      <vt:lpstr> </vt:lpstr>
      <vt:lpstr> </vt:lpstr>
      <vt:lpstr>Mud Houses</vt:lpstr>
      <vt:lpstr> </vt:lpstr>
      <vt:lpstr> </vt:lpstr>
      <vt:lpstr> </vt:lpstr>
      <vt:lpstr> </vt:lpstr>
      <vt:lpstr>Stone and Timber Houses</vt:lpstr>
      <vt:lpstr>Stone and Timber houses of Kailash</vt:lpstr>
      <vt:lpstr>Design Determinants</vt:lpstr>
      <vt:lpstr>1. Environmental Control</vt:lpstr>
      <vt:lpstr>2. Expression</vt:lpstr>
      <vt:lpstr>Role of an Architect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ARCHITECTURE  </dc:title>
  <dc:creator>DELL</dc:creator>
  <cp:lastModifiedBy>Adeel Iqbal</cp:lastModifiedBy>
  <cp:revision>14</cp:revision>
  <dcterms:created xsi:type="dcterms:W3CDTF">2013-04-06T15:36:53Z</dcterms:created>
  <dcterms:modified xsi:type="dcterms:W3CDTF">2017-01-26T02:46:22Z</dcterms:modified>
</cp:coreProperties>
</file>